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74" r:id="rId7"/>
    <p:sldId id="275" r:id="rId8"/>
    <p:sldId id="262" r:id="rId9"/>
    <p:sldId id="263" r:id="rId10"/>
    <p:sldId id="264" r:id="rId11"/>
    <p:sldId id="270" r:id="rId12"/>
    <p:sldId id="265" r:id="rId13"/>
    <p:sldId id="268" r:id="rId14"/>
    <p:sldId id="271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F72591-E0D6-4039-88F9-4997B689C5A0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3D35FE-7003-4DF6-A17A-346D3DE027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sellek@wcpss.n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Take a seat anywhere, but please do not touch the materials on your table yet.</a:t>
            </a:r>
          </a:p>
        </p:txBody>
      </p:sp>
    </p:spTree>
    <p:extLst>
      <p:ext uri="{BB962C8B-B14F-4D97-AF65-F5344CB8AC3E}">
        <p14:creationId xmlns:p14="http://schemas.microsoft.com/office/powerpoint/2010/main" val="77454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you’re absent, check my </a:t>
            </a:r>
            <a:r>
              <a:rPr lang="en-US" dirty="0" err="1"/>
              <a:t>Weebly</a:t>
            </a:r>
            <a:r>
              <a:rPr lang="en-US" dirty="0"/>
              <a:t> (mrsellek.weebly.com) in order to get what you need.</a:t>
            </a:r>
          </a:p>
          <a:p>
            <a:endParaRPr lang="en-US" dirty="0"/>
          </a:p>
          <a:p>
            <a:r>
              <a:rPr lang="en-US" dirty="0"/>
              <a:t>If you need further help, ask me or a peer. DO NOT do this during class time. Come before or after class, or during Husky Help.</a:t>
            </a:r>
          </a:p>
          <a:p>
            <a:endParaRPr lang="en-US" dirty="0"/>
          </a:p>
          <a:p>
            <a:r>
              <a:rPr lang="en-US" dirty="0"/>
              <a:t>YOU ARE RESPONSIBLE FOR THE JOURNAL ENTRY FOR ANY DAY THAT YOU WERE OUT.</a:t>
            </a:r>
          </a:p>
        </p:txBody>
      </p:sp>
    </p:spTree>
    <p:extLst>
      <p:ext uri="{BB962C8B-B14F-4D97-AF65-F5344CB8AC3E}">
        <p14:creationId xmlns:p14="http://schemas.microsoft.com/office/powerpoint/2010/main" val="245976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Cell Phone Policy and A/B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I’m Looking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 am not looking for you to impress me with your vast knowledge of literature and the English language</a:t>
            </a:r>
          </a:p>
          <a:p>
            <a:endParaRPr lang="en-US" dirty="0"/>
          </a:p>
          <a:p>
            <a:r>
              <a:rPr lang="en-US" dirty="0"/>
              <a:t>There are no geniuses in this class</a:t>
            </a:r>
          </a:p>
          <a:p>
            <a:endParaRPr lang="en-US" dirty="0"/>
          </a:p>
          <a:p>
            <a:r>
              <a:rPr lang="en-US" dirty="0"/>
              <a:t>I am looking for you to work hard, to mold your mind to grow, to learn the material, and then to contribute </a:t>
            </a:r>
          </a:p>
        </p:txBody>
      </p:sp>
    </p:spTree>
    <p:extLst>
      <p:ext uri="{BB962C8B-B14F-4D97-AF65-F5344CB8AC3E}">
        <p14:creationId xmlns:p14="http://schemas.microsoft.com/office/powerpoint/2010/main" val="4135402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Them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front of you are a variety of materials from around the classroom.</a:t>
            </a:r>
          </a:p>
          <a:p>
            <a:endParaRPr lang="en-US" dirty="0"/>
          </a:p>
          <a:p>
            <a:r>
              <a:rPr lang="en-US" dirty="0"/>
              <a:t>Using just those materials (and yourselves, obviously), try to make something that puts your paperclip as high as you can.</a:t>
            </a:r>
          </a:p>
          <a:p>
            <a:endParaRPr lang="en-US" dirty="0"/>
          </a:p>
          <a:p>
            <a:r>
              <a:rPr lang="en-US" dirty="0"/>
              <a:t>Think to yourself for two minutes silently first. You may write something, draw, whatever helps. Then you’ll work as a group to put your structure together.</a:t>
            </a:r>
          </a:p>
        </p:txBody>
      </p:sp>
    </p:spTree>
    <p:extLst>
      <p:ext uri="{BB962C8B-B14F-4D97-AF65-F5344CB8AC3E}">
        <p14:creationId xmlns:p14="http://schemas.microsoft.com/office/powerpoint/2010/main" val="2631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Intelligences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If you are an “A”, you are considered a linguistic learner. You will be the group’s recorder.</a:t>
            </a:r>
          </a:p>
          <a:p>
            <a:r>
              <a:rPr lang="en-US" sz="3200" dirty="0"/>
              <a:t>If you are a “B”, you are considered an interpersonal learner. You will be the group’s leader.</a:t>
            </a:r>
          </a:p>
          <a:p>
            <a:r>
              <a:rPr lang="en-US" sz="3200" dirty="0"/>
              <a:t>If you are a “C”, you are considered an intrapersonal learner. You will be the group’s thinker.</a:t>
            </a:r>
          </a:p>
          <a:p>
            <a:r>
              <a:rPr lang="en-US" sz="3200" dirty="0"/>
              <a:t>If you are a “D”, you are considered a bodily kinesthetic learner. You will be the group’s mover.</a:t>
            </a:r>
          </a:p>
        </p:txBody>
      </p:sp>
    </p:spTree>
    <p:extLst>
      <p:ext uri="{BB962C8B-B14F-4D97-AF65-F5344CB8AC3E}">
        <p14:creationId xmlns:p14="http://schemas.microsoft.com/office/powerpoint/2010/main" val="3739783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" t="22887" r="51316" b="14130"/>
          <a:stretch/>
        </p:blipFill>
        <p:spPr bwMode="auto">
          <a:xfrm>
            <a:off x="320898" y="-24685"/>
            <a:ext cx="8382000" cy="678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459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You</a:t>
            </a:r>
          </a:p>
        </p:txBody>
      </p:sp>
      <p:pic>
        <p:nvPicPr>
          <p:cNvPr id="23554" name="Picture 2" descr="https://c2.staticflickr.com/8/7166/6555369869_61a12ddf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867400" cy="4222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259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2017</a:t>
            </a:r>
          </a:p>
          <a:p>
            <a:r>
              <a:rPr lang="en-US" dirty="0"/>
              <a:t>World Literature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Welcome!</a:t>
            </a:r>
            <a:br>
              <a:rPr lang="en-US" dirty="0"/>
            </a:br>
            <a:r>
              <a:rPr lang="en-US" dirty="0"/>
              <a:t>Mr. </a:t>
            </a:r>
            <a:r>
              <a:rPr lang="en-US" dirty="0" err="1"/>
              <a:t>Sellek’s</a:t>
            </a:r>
            <a:r>
              <a:rPr lang="en-US" dirty="0"/>
              <a:t> Pre-AP English</a:t>
            </a:r>
          </a:p>
        </p:txBody>
      </p:sp>
    </p:spTree>
    <p:extLst>
      <p:ext uri="{BB962C8B-B14F-4D97-AF65-F5344CB8AC3E}">
        <p14:creationId xmlns:p14="http://schemas.microsoft.com/office/powerpoint/2010/main" val="266162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Description, or, what the class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610600" cy="51054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Looking at how literature works through a variety of lenses to understand how to become better readers, and therefore, better writers.</a:t>
            </a:r>
          </a:p>
          <a:p>
            <a:endParaRPr lang="en-US" dirty="0"/>
          </a:p>
          <a:p>
            <a:r>
              <a:rPr lang="en-US" dirty="0"/>
              <a:t>Class will be very focused on individualized thought processes as well as general discussion, both in your “pods” and within the entire classroom.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Will be specifically looking at the following books:</a:t>
            </a:r>
          </a:p>
          <a:p>
            <a:pPr lvl="1"/>
            <a:r>
              <a:rPr lang="en-US" i="1" dirty="0"/>
              <a:t>Night</a:t>
            </a:r>
          </a:p>
          <a:p>
            <a:pPr lvl="1"/>
            <a:r>
              <a:rPr lang="en-US" i="1" dirty="0"/>
              <a:t>All Quiet on the Western Front</a:t>
            </a:r>
          </a:p>
          <a:p>
            <a:pPr lvl="1"/>
            <a:r>
              <a:rPr lang="en-US" i="1" dirty="0"/>
              <a:t>The Metamorphosis</a:t>
            </a:r>
          </a:p>
          <a:p>
            <a:pPr lvl="1"/>
            <a:r>
              <a:rPr lang="en-US" i="1" dirty="0"/>
              <a:t>Julius Caesar</a:t>
            </a:r>
          </a:p>
          <a:p>
            <a:pPr lvl="1"/>
            <a:r>
              <a:rPr lang="en-US" dirty="0"/>
              <a:t>We will also be using our summer reading in </a:t>
            </a:r>
            <a:r>
              <a:rPr lang="en-US" i="1" dirty="0" err="1"/>
              <a:t>Freakanomics</a:t>
            </a:r>
            <a:r>
              <a:rPr lang="en-US" i="1" dirty="0"/>
              <a:t> </a:t>
            </a:r>
            <a:r>
              <a:rPr lang="en-US" dirty="0"/>
              <a:t>THROUGHOUT the entire year.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dirty="0"/>
          </a:p>
          <a:p>
            <a:r>
              <a:rPr lang="en-US" sz="3200" dirty="0"/>
              <a:t>Graduated with a Bachelor’s in English and Christian Studies from The College at Southeastern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Graduated with a Master’s degree in English Education from North Carolina State University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Originally from Miami and a family of seven</a:t>
            </a:r>
          </a:p>
          <a:p>
            <a:endParaRPr lang="en-US" sz="3200" dirty="0"/>
          </a:p>
          <a:p>
            <a:r>
              <a:rPr lang="en-US" sz="3200" dirty="0"/>
              <a:t>Likes movies, coffee, reading, and writing</a:t>
            </a:r>
          </a:p>
        </p:txBody>
      </p:sp>
    </p:spTree>
    <p:extLst>
      <p:ext uri="{BB962C8B-B14F-4D97-AF65-F5344CB8AC3E}">
        <p14:creationId xmlns:p14="http://schemas.microsoft.com/office/powerpoint/2010/main" val="14386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/>
              <a:t>My </a:t>
            </a:r>
            <a:r>
              <a:rPr lang="en-US" dirty="0" err="1"/>
              <a:t>Weebly</a:t>
            </a:r>
            <a:r>
              <a:rPr lang="en-US" dirty="0"/>
              <a:t> page is mrsellek.weebly.com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Email is the best way: Using your WCPSS issued email address, you can sent it to </a:t>
            </a:r>
            <a:r>
              <a:rPr lang="en-US" dirty="0">
                <a:hlinkClick r:id="rId2"/>
              </a:rPr>
              <a:t>msellek@wcpss.net</a:t>
            </a:r>
            <a:endParaRPr lang="en-US" dirty="0"/>
          </a:p>
          <a:p>
            <a:endParaRPr lang="en-US" dirty="0"/>
          </a:p>
          <a:p>
            <a:r>
              <a:rPr lang="en-US" dirty="0"/>
              <a:t>Will be sending out reminders through my Twitter page @</a:t>
            </a:r>
            <a:r>
              <a:rPr lang="en-US" dirty="0" err="1"/>
              <a:t>MrSellekTweets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also sign up for Remind101 by texting 81010</a:t>
            </a:r>
          </a:p>
          <a:p>
            <a:pPr lvl="1"/>
            <a:r>
              <a:rPr lang="en-US" dirty="0"/>
              <a:t>A Day? Text @</a:t>
            </a:r>
            <a:r>
              <a:rPr lang="en-US" dirty="0" err="1"/>
              <a:t>mrselleka</a:t>
            </a:r>
            <a:r>
              <a:rPr lang="en-US" dirty="0"/>
              <a:t> to 81010</a:t>
            </a:r>
          </a:p>
          <a:p>
            <a:pPr lvl="1"/>
            <a:r>
              <a:rPr lang="en-US" dirty="0"/>
              <a:t>B Day? Text @</a:t>
            </a:r>
            <a:r>
              <a:rPr lang="en-US" dirty="0" err="1"/>
              <a:t>mrsellekb</a:t>
            </a:r>
            <a:r>
              <a:rPr lang="en-US" dirty="0"/>
              <a:t> to 81010</a:t>
            </a:r>
          </a:p>
        </p:txBody>
      </p:sp>
    </p:spTree>
    <p:extLst>
      <p:ext uri="{BB962C8B-B14F-4D97-AF65-F5344CB8AC3E}">
        <p14:creationId xmlns:p14="http://schemas.microsoft.com/office/powerpoint/2010/main" val="105153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Rules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Rules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0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Bathroom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800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If you need to go to the hallway, silently take a pass and go.</a:t>
            </a:r>
          </a:p>
          <a:p>
            <a:endParaRPr lang="en-US" dirty="0"/>
          </a:p>
          <a:p>
            <a:r>
              <a:rPr lang="en-US" dirty="0"/>
              <a:t>This can be used for bathroom, water, going to your locker (if that’s even a thing anymore), hand-washing, flossing, impassioned punch-dancing, etc., etc.</a:t>
            </a:r>
          </a:p>
          <a:p>
            <a:endParaRPr lang="en-US" dirty="0"/>
          </a:p>
          <a:p>
            <a:r>
              <a:rPr lang="en-US" dirty="0"/>
              <a:t>Not to be used to roam the halls or for having a little break</a:t>
            </a:r>
          </a:p>
          <a:p>
            <a:endParaRPr lang="en-US" dirty="0"/>
          </a:p>
          <a:p>
            <a:r>
              <a:rPr lang="en-US" dirty="0"/>
              <a:t>If they get out of hand, I will not allow you to go during class anymore</a:t>
            </a:r>
          </a:p>
        </p:txBody>
      </p:sp>
    </p:spTree>
    <p:extLst>
      <p:ext uri="{BB962C8B-B14F-4D97-AF65-F5344CB8AC3E}">
        <p14:creationId xmlns:p14="http://schemas.microsoft.com/office/powerpoint/2010/main" val="399626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Work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Late work will be accepted with eleven points being docked every day it is late for the first three days</a:t>
            </a:r>
          </a:p>
          <a:p>
            <a:endParaRPr lang="en-US" dirty="0"/>
          </a:p>
          <a:p>
            <a:r>
              <a:rPr lang="en-US" dirty="0"/>
              <a:t>After that, the base grade that you will get is a sixty-nine percent</a:t>
            </a:r>
          </a:p>
          <a:p>
            <a:endParaRPr lang="en-US" dirty="0"/>
          </a:p>
          <a:p>
            <a:r>
              <a:rPr lang="en-US" dirty="0"/>
              <a:t>Points can be taken off from there depending on the quality of the work</a:t>
            </a:r>
          </a:p>
        </p:txBody>
      </p:sp>
    </p:spTree>
    <p:extLst>
      <p:ext uri="{BB962C8B-B14F-4D97-AF65-F5344CB8AC3E}">
        <p14:creationId xmlns:p14="http://schemas.microsoft.com/office/powerpoint/2010/main" val="3236178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1852</TotalTime>
  <Words>671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Franklin Gothic Book</vt:lpstr>
      <vt:lpstr>Perpetua</vt:lpstr>
      <vt:lpstr>Wingdings 2</vt:lpstr>
      <vt:lpstr>Equity</vt:lpstr>
      <vt:lpstr>PowerPoint Presentation</vt:lpstr>
      <vt:lpstr>Welcome! Mr. Sellek’s Pre-AP English</vt:lpstr>
      <vt:lpstr>Course Description, or, what the class is about</vt:lpstr>
      <vt:lpstr>A Bit About Me</vt:lpstr>
      <vt:lpstr>Contact Information</vt:lpstr>
      <vt:lpstr>Classroom Rules A</vt:lpstr>
      <vt:lpstr>Classroom Rules B</vt:lpstr>
      <vt:lpstr>Bathroom Policy</vt:lpstr>
      <vt:lpstr>Late Work Policy</vt:lpstr>
      <vt:lpstr>Absence Policy</vt:lpstr>
      <vt:lpstr>Cell Phone Policy and A/B Schedule</vt:lpstr>
      <vt:lpstr>What I’m Looking For</vt:lpstr>
      <vt:lpstr>Use Them Skills</vt:lpstr>
      <vt:lpstr>Multiple Intelligences</vt:lpstr>
      <vt:lpstr>PowerPoint Presentation</vt:lpstr>
      <vt:lpstr>Getting to Know You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Mr. Sellek’s Pre-AP English</dc:title>
  <dc:creator>msellek</dc:creator>
  <cp:lastModifiedBy>msellek@wcpschools.wcpss.local</cp:lastModifiedBy>
  <cp:revision>19</cp:revision>
  <dcterms:created xsi:type="dcterms:W3CDTF">2015-08-20T16:44:07Z</dcterms:created>
  <dcterms:modified xsi:type="dcterms:W3CDTF">2017-08-18T14:50:42Z</dcterms:modified>
</cp:coreProperties>
</file>