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9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0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9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2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54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29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58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9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0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7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15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9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1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1CB39B-FD45-4B34-B043-54205B026859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CF4505-4B59-42A4-9CB8-F6915ED9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Soliloquy, Aside, and Monologues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Or, why does everyone keep talking to themselves?</a:t>
            </a:r>
          </a:p>
        </p:txBody>
      </p:sp>
    </p:spTree>
    <p:extLst>
      <p:ext uri="{BB962C8B-B14F-4D97-AF65-F5344CB8AC3E}">
        <p14:creationId xmlns:p14="http://schemas.microsoft.com/office/powerpoint/2010/main" val="66431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Private Thoughts of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difficult to show an audience what a character is feeling in a performance</a:t>
            </a:r>
          </a:p>
          <a:p>
            <a:endParaRPr lang="en-US" dirty="0"/>
          </a:p>
          <a:p>
            <a:r>
              <a:rPr lang="en-US" dirty="0"/>
              <a:t>Usually shown thorough their actions or their acting</a:t>
            </a:r>
          </a:p>
          <a:p>
            <a:endParaRPr lang="en-US" dirty="0"/>
          </a:p>
          <a:p>
            <a:r>
              <a:rPr lang="en-US" dirty="0"/>
              <a:t>However! For those in Elizabethan theatre, this would have been too difficult—thus, the self speaking</a:t>
            </a:r>
          </a:p>
        </p:txBody>
      </p:sp>
    </p:spTree>
    <p:extLst>
      <p:ext uri="{BB962C8B-B14F-4D97-AF65-F5344CB8AC3E}">
        <p14:creationId xmlns:p14="http://schemas.microsoft.com/office/powerpoint/2010/main" val="5204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Fourth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stage is made up of four walls: the back and two sides are literal, they’re actually there.</a:t>
            </a:r>
          </a:p>
          <a:p>
            <a:endParaRPr lang="en-US" dirty="0"/>
          </a:p>
          <a:p>
            <a:r>
              <a:rPr lang="en-US" dirty="0"/>
              <a:t>However, those in theatre call the front end “the fourth wall”…it is the invisible wall that the audience looks through to see the action</a:t>
            </a:r>
          </a:p>
          <a:p>
            <a:endParaRPr lang="en-US" dirty="0"/>
          </a:p>
          <a:p>
            <a:r>
              <a:rPr lang="en-US" dirty="0"/>
              <a:t>Characters are in this box and usually do not break out of it, but will sometimes to direct thoughts to audience.</a:t>
            </a:r>
          </a:p>
        </p:txBody>
      </p:sp>
    </p:spTree>
    <p:extLst>
      <p:ext uri="{BB962C8B-B14F-4D97-AF65-F5344CB8AC3E}">
        <p14:creationId xmlns:p14="http://schemas.microsoft.com/office/powerpoint/2010/main" val="114847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514600" y="1676400"/>
            <a:ext cx="0" cy="403860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448800" y="1676400"/>
            <a:ext cx="0" cy="403860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1711817"/>
            <a:ext cx="69342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5715000"/>
            <a:ext cx="6934200" cy="0"/>
          </a:xfrm>
          <a:prstGeom prst="line">
            <a:avLst/>
          </a:prstGeom>
          <a:ln w="1016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05300" y="990600"/>
            <a:ext cx="335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/>
              <a:t>Back</a:t>
            </a:r>
            <a:endParaRPr lang="en-US" b="1" spc="300" dirty="0"/>
          </a:p>
        </p:txBody>
      </p:sp>
      <p:sp>
        <p:nvSpPr>
          <p:cNvPr id="13" name="TextBox 12"/>
          <p:cNvSpPr txBox="1"/>
          <p:nvPr/>
        </p:nvSpPr>
        <p:spPr>
          <a:xfrm>
            <a:off x="4457700" y="6019800"/>
            <a:ext cx="335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/>
              <a:t>Audience</a:t>
            </a:r>
            <a:endParaRPr lang="en-US" b="1" spc="300" dirty="0"/>
          </a:p>
        </p:txBody>
      </p:sp>
    </p:spTree>
    <p:extLst>
      <p:ext uri="{BB962C8B-B14F-4D97-AF65-F5344CB8AC3E}">
        <p14:creationId xmlns:p14="http://schemas.microsoft.com/office/powerpoint/2010/main" val="102748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Soliloquy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soliloquy is when a character is delivering their thoughts</a:t>
            </a:r>
          </a:p>
          <a:p>
            <a:endParaRPr lang="en-US" dirty="0"/>
          </a:p>
          <a:p>
            <a:r>
              <a:rPr lang="en-US" dirty="0"/>
              <a:t>Not usually to anyone in particular, almost them thinking aloud</a:t>
            </a:r>
          </a:p>
          <a:p>
            <a:endParaRPr lang="en-US" dirty="0"/>
          </a:p>
          <a:p>
            <a:r>
              <a:rPr lang="en-US" dirty="0"/>
              <a:t>Usually done when they are alone onstage and considering what had just happened.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2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inner thoughts of a character within a specific moment</a:t>
            </a:r>
          </a:p>
          <a:p>
            <a:endParaRPr lang="en-US" dirty="0"/>
          </a:p>
          <a:p>
            <a:r>
              <a:rPr lang="en-US" dirty="0"/>
              <a:t>Spoken aloud with other actors on the stage, but directed straight at audience—others cannot hear what they are saying</a:t>
            </a:r>
          </a:p>
          <a:p>
            <a:endParaRPr lang="en-US" dirty="0"/>
          </a:p>
          <a:p>
            <a:r>
              <a:rPr lang="en-US" dirty="0"/>
              <a:t>A breaking of the fourth wall to hear their inner thoughts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https://www.youtube.com/watch?v=LYnnm3L12fA</a:t>
            </a:r>
          </a:p>
        </p:txBody>
      </p:sp>
    </p:spTree>
    <p:extLst>
      <p:ext uri="{BB962C8B-B14F-4D97-AF65-F5344CB8AC3E}">
        <p14:creationId xmlns:p14="http://schemas.microsoft.com/office/powerpoint/2010/main" val="195566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a character speaks for an elongated period of time to other characters</a:t>
            </a:r>
          </a:p>
          <a:p>
            <a:endParaRPr lang="en-US" dirty="0"/>
          </a:p>
          <a:p>
            <a:r>
              <a:rPr lang="en-US" dirty="0"/>
              <a:t>Usually done in a fit of emotion, and are rarely interrupted by others</a:t>
            </a:r>
          </a:p>
          <a:p>
            <a:endParaRPr lang="en-US" dirty="0"/>
          </a:p>
          <a:p>
            <a:r>
              <a:rPr lang="en-US" dirty="0"/>
              <a:t>The “big speech” that rallies the team, the confession that stuns everyone, the reveal of the master plan</a:t>
            </a:r>
          </a:p>
          <a:p>
            <a:endParaRPr lang="en-US" dirty="0"/>
          </a:p>
          <a:p>
            <a:r>
              <a:rPr lang="en-US" dirty="0"/>
              <a:t>http://www.youtube.com/watch?v=iRlh_w6uRds&amp;t=0m42s</a:t>
            </a:r>
          </a:p>
        </p:txBody>
      </p:sp>
    </p:spTree>
    <p:extLst>
      <p:ext uri="{BB962C8B-B14F-4D97-AF65-F5344CB8AC3E}">
        <p14:creationId xmlns:p14="http://schemas.microsoft.com/office/powerpoint/2010/main" val="3384677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303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Soliloquy, Aside, and Monologues</vt:lpstr>
      <vt:lpstr>The Private Thoughts of Characters</vt:lpstr>
      <vt:lpstr>The Fourth Wall</vt:lpstr>
      <vt:lpstr>PowerPoint Presentation</vt:lpstr>
      <vt:lpstr>Soliloquy</vt:lpstr>
      <vt:lpstr>Asides</vt:lpstr>
      <vt:lpstr>Monologue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Soliloquy, Aside, and Monologues</dc:title>
  <dc:creator>msellek@wcpschools.wcpss.local</dc:creator>
  <cp:lastModifiedBy>msellek@wcpschools.wcpss.local</cp:lastModifiedBy>
  <cp:revision>1</cp:revision>
  <dcterms:created xsi:type="dcterms:W3CDTF">2017-12-21T16:30:01Z</dcterms:created>
  <dcterms:modified xsi:type="dcterms:W3CDTF">2017-12-21T16:31:11Z</dcterms:modified>
</cp:coreProperties>
</file>