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ED53F5-FB39-40AD-94BF-49A1F5028F0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7B4769-DF5F-4287-81AB-FFB0B88A6D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9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Stories often use similar aspects in their telling, parts that we are familiar with, to keep the plot moving.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These are called </a:t>
            </a:r>
            <a:r>
              <a:rPr lang="en-US" i="1" dirty="0" smtClean="0"/>
              <a:t>archetypes, </a:t>
            </a:r>
            <a:r>
              <a:rPr lang="en-US" dirty="0" smtClean="0"/>
              <a:t>a recurrent symbol in literature that often means the same thing</a:t>
            </a:r>
          </a:p>
          <a:p>
            <a:endParaRPr lang="en-US" dirty="0"/>
          </a:p>
          <a:p>
            <a:r>
              <a:rPr lang="en-US" i="1" dirty="0" smtClean="0"/>
              <a:t>How to Read Literature like a Professor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all seem the same?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Damsel in Distress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5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Wise Mentor/Teacher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9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“Chosen 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/>
          <a:lstStyle/>
          <a:p>
            <a:r>
              <a:rPr lang="en-US" dirty="0" smtClean="0"/>
              <a:t>Zone of Comfort</a:t>
            </a:r>
            <a:endParaRPr lang="en-US" dirty="0"/>
          </a:p>
        </p:txBody>
      </p:sp>
      <p:sp>
        <p:nvSpPr>
          <p:cNvPr id="4" name="AutoShape 2" descr="https://dorkdaddydotcom.files.wordpress.com/2012/09/cupbo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181600" cy="54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9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Want/Desire</a:t>
            </a:r>
            <a:endParaRPr lang="en-US" dirty="0"/>
          </a:p>
        </p:txBody>
      </p:sp>
      <p:pic>
        <p:nvPicPr>
          <p:cNvPr id="2050" name="Picture 2" descr="http://img4.wikia.nocookie.net/__cb20081228141500/harrypotter/images/7/7f/HarryP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1524000"/>
            <a:ext cx="6324600" cy="40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8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6324600" cy="381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Usually with the aid of a mentor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Unfamiliar Situation</a:t>
            </a:r>
            <a:endParaRPr lang="en-US" dirty="0"/>
          </a:p>
        </p:txBody>
      </p:sp>
      <p:pic>
        <p:nvPicPr>
          <p:cNvPr id="3074" name="Picture 2" descr="http://cdn2.crushable.com/wp-content/uploads/2013/08/Harry-Potter-Hagrid-Youre-A-Wizard-Harr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1868"/>
            <a:ext cx="799170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8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Adaption</a:t>
            </a:r>
            <a:endParaRPr lang="en-US" dirty="0"/>
          </a:p>
        </p:txBody>
      </p:sp>
      <p:pic>
        <p:nvPicPr>
          <p:cNvPr id="4098" name="Picture 2" descr="http://images4.fanpop.com/image/polls/639000/639423_1297435566845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4" y="1181404"/>
            <a:ext cx="39682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ugglenet.com/wp-content/uploads/2014/09/4830946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4061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nola.com/entertainment_impact_tvfilm/2009/07/large_HPSorcerersStoneC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3" y="4153740"/>
            <a:ext cx="4138613" cy="2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 Desire</a:t>
            </a:r>
            <a:endParaRPr lang="en-US" dirty="0"/>
          </a:p>
        </p:txBody>
      </p:sp>
      <p:sp>
        <p:nvSpPr>
          <p:cNvPr id="4" name="AutoShape 2" descr="https://pbs.twimg.com/media/CHAA-cEVAAA-v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78557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48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Price</a:t>
            </a:r>
            <a:endParaRPr lang="en-US" dirty="0"/>
          </a:p>
        </p:txBody>
      </p:sp>
      <p:pic>
        <p:nvPicPr>
          <p:cNvPr id="6146" name="Picture 2" descr="http://41.media.tumblr.com/tumblr_kpvvvseoQz1qzhmv5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9" y="1508975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8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Familiar</a:t>
            </a:r>
            <a:endParaRPr lang="en-US" dirty="0"/>
          </a:p>
        </p:txBody>
      </p:sp>
      <p:pic>
        <p:nvPicPr>
          <p:cNvPr id="7170" name="Picture 2" descr="http://images2.fanpop.com/image/polls/376000/376397_1265981479448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14800" cy="4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4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Changed</a:t>
            </a:r>
            <a:endParaRPr lang="en-US" dirty="0"/>
          </a:p>
        </p:txBody>
      </p:sp>
      <p:sp>
        <p:nvSpPr>
          <p:cNvPr id="4" name="AutoShape 2" descr="https://viajaconmigo19.files.wordpress.com/2014/05/h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35594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0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92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The Hero’s Journey</vt:lpstr>
      <vt:lpstr>Zone of Comfort</vt:lpstr>
      <vt:lpstr>Want/Desire</vt:lpstr>
      <vt:lpstr>Unfamiliar Situation</vt:lpstr>
      <vt:lpstr>Adaption</vt:lpstr>
      <vt:lpstr>Receive Desire</vt:lpstr>
      <vt:lpstr>Pay Price</vt:lpstr>
      <vt:lpstr>Return to Familiar</vt:lpstr>
      <vt:lpstr>Having Changed</vt:lpstr>
      <vt:lpstr>Why does it all seem the same?</vt:lpstr>
      <vt:lpstr>Damsel in Distress</vt:lpstr>
      <vt:lpstr>Old Wise Mentor/Teacher</vt:lpstr>
      <vt:lpstr>The “Chosen One”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msellek</dc:creator>
  <cp:lastModifiedBy>msellek</cp:lastModifiedBy>
  <cp:revision>3</cp:revision>
  <dcterms:created xsi:type="dcterms:W3CDTF">2015-08-24T12:53:50Z</dcterms:created>
  <dcterms:modified xsi:type="dcterms:W3CDTF">2015-08-25T11:51:44Z</dcterms:modified>
</cp:coreProperties>
</file>