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1" r:id="rId1"/>
  </p:sldMasterIdLst>
  <p:sldIdLst>
    <p:sldId id="256" r:id="rId2"/>
    <p:sldId id="258" r:id="rId3"/>
    <p:sldId id="257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12192000" cy="457200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AD6EE87-EBD5-4F12-A48A-63ACA297AC8F}" type="datetimeFigureOut">
              <a:rPr lang="en-US" smtClean="0"/>
              <a:t>10/19/2015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87793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smtClean="0"/>
              <a:t>10/19/2015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89386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smtClean="0"/>
              <a:t>10/19/2015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197457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smtClean="0"/>
              <a:t>10/19/2015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55223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12192000" cy="4572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smtClean="0"/>
              <a:t>10/19/2015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424371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8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smtClean="0"/>
              <a:t>10/19/2015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98931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2">
                    <a:lumMod val="75000"/>
                  </a:schemeClr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 lIns="45720" rIns="4572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89320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89320" y="2967788"/>
            <a:ext cx="4754880" cy="3341572"/>
          </a:xfrm>
        </p:spPr>
        <p:txBody>
          <a:bodyPr lIns="45720" rIns="4572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smtClean="0"/>
              <a:t>10/19/2015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1683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smtClean="0"/>
              <a:t>10/19/2015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32986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smtClean="0"/>
              <a:t>10/19/2015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0754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smtClean="0"/>
              <a:t>10/19/2015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79612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2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smtClean="0"/>
              <a:t>10/19/2015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471345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1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8" y="6470704"/>
            <a:ext cx="2154142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fld id="{90298CD5-6C1E-4009-B41F-6DF62E31D3BE}" type="datetimeFigureOut">
              <a:rPr lang="en-US" smtClean="0"/>
              <a:pPr/>
              <a:t>10/19/2015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8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4" y="6470704"/>
            <a:ext cx="973666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080602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0000"/>
              <a:lumOff val="10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2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Why do we act as we act?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0976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www.researchhistory.org/wp-content/uploads/2012/06/maslows-hierarchy-of-needs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2560" y="405257"/>
            <a:ext cx="6541440" cy="56746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12124" y="6273225"/>
            <a:ext cx="692883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Maslow’s Hierarchy of Needs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723690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psychosocial stages summary tab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277" y="368434"/>
            <a:ext cx="10147523" cy="51891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50761" y="5950039"/>
            <a:ext cx="692883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Erikson’s </a:t>
            </a:r>
            <a:r>
              <a:rPr lang="en-US" sz="3200" dirty="0" err="1" smtClean="0"/>
              <a:t>Pyschosocial</a:t>
            </a:r>
            <a:r>
              <a:rPr lang="en-US" sz="3200" dirty="0" smtClean="0"/>
              <a:t> Stages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570015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3239" y="0"/>
            <a:ext cx="9101070" cy="606738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67425" y="6067380"/>
            <a:ext cx="692883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Kohlberg’s Theory of Moral Development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134544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rgbClr val="2E2B21"/>
      </a:dk1>
      <a:lt1>
        <a:srgbClr val="FFFFFF"/>
      </a:lt1>
      <a:dk2>
        <a:srgbClr val="605B4F"/>
      </a:dk2>
      <a:lt2>
        <a:srgbClr val="D8D6BE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9000"/>
                <a:satMod val="145000"/>
              </a:schemeClr>
            </a:duotone>
          </a:blip>
          <a:tile tx="0" ty="0" sx="32000" sy="32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</a:schemeClr>
              <a:schemeClr val="phClr">
                <a:shade val="95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090DCB5F-146D-478A-852A-34B16FE9F3A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21</TotalTime>
  <Words>20</Words>
  <Application>Microsoft Office PowerPoint</Application>
  <PresentationFormat>Widescreen</PresentationFormat>
  <Paragraphs>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Tw Cen MT</vt:lpstr>
      <vt:lpstr>Tw Cen MT Condensed</vt:lpstr>
      <vt:lpstr>Wingdings 3</vt:lpstr>
      <vt:lpstr>Integral</vt:lpstr>
      <vt:lpstr>Why do we act as we act?</vt:lpstr>
      <vt:lpstr>PowerPoint Presentation</vt:lpstr>
      <vt:lpstr>PowerPoint Presentation</vt:lpstr>
      <vt:lpstr>PowerPoint Presentation</vt:lpstr>
    </vt:vector>
  </TitlesOfParts>
  <Company>Wake County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Why do we act as we act?</dc:title>
  <dc:creator>msellek</dc:creator>
  <cp:lastModifiedBy>msellek</cp:lastModifiedBy>
  <cp:revision>2</cp:revision>
  <dcterms:created xsi:type="dcterms:W3CDTF">2015-10-19T10:56:47Z</dcterms:created>
  <dcterms:modified xsi:type="dcterms:W3CDTF">2015-10-19T11:18:06Z</dcterms:modified>
</cp:coreProperties>
</file>